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29F77-E776-4BBF-A4A8-4C74B2C7EFC9}" type="datetimeFigureOut">
              <a:rPr kumimoji="1" lang="ja-JP" altLang="en-US" smtClean="0"/>
              <a:t>2023/10/22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C880-596A-4A81-90AB-E8DA88EF60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1436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29F77-E776-4BBF-A4A8-4C74B2C7EFC9}" type="datetimeFigureOut">
              <a:rPr kumimoji="1" lang="ja-JP" altLang="en-US" smtClean="0"/>
              <a:t>2023/10/22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C880-596A-4A81-90AB-E8DA88EF60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7686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29F77-E776-4BBF-A4A8-4C74B2C7EFC9}" type="datetimeFigureOut">
              <a:rPr kumimoji="1" lang="ja-JP" altLang="en-US" smtClean="0"/>
              <a:t>2023/10/22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C880-596A-4A81-90AB-E8DA88EF60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8631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29F77-E776-4BBF-A4A8-4C74B2C7EFC9}" type="datetimeFigureOut">
              <a:rPr kumimoji="1" lang="ja-JP" altLang="en-US" smtClean="0"/>
              <a:t>2023/10/22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C880-596A-4A81-90AB-E8DA88EF60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3483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29F77-E776-4BBF-A4A8-4C74B2C7EFC9}" type="datetimeFigureOut">
              <a:rPr kumimoji="1" lang="ja-JP" altLang="en-US" smtClean="0"/>
              <a:t>2023/10/22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C880-596A-4A81-90AB-E8DA88EF60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9396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29F77-E776-4BBF-A4A8-4C74B2C7EFC9}" type="datetimeFigureOut">
              <a:rPr kumimoji="1" lang="ja-JP" altLang="en-US" smtClean="0"/>
              <a:t>2023/10/22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C880-596A-4A81-90AB-E8DA88EF60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0421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29F77-E776-4BBF-A4A8-4C74B2C7EFC9}" type="datetimeFigureOut">
              <a:rPr kumimoji="1" lang="ja-JP" altLang="en-US" smtClean="0"/>
              <a:t>2023/10/22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C880-596A-4A81-90AB-E8DA88EF60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109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29F77-E776-4BBF-A4A8-4C74B2C7EFC9}" type="datetimeFigureOut">
              <a:rPr kumimoji="1" lang="ja-JP" altLang="en-US" smtClean="0"/>
              <a:t>2023/10/22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C880-596A-4A81-90AB-E8DA88EF60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420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29F77-E776-4BBF-A4A8-4C74B2C7EFC9}" type="datetimeFigureOut">
              <a:rPr kumimoji="1" lang="ja-JP" altLang="en-US" smtClean="0"/>
              <a:t>2023/10/22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C880-596A-4A81-90AB-E8DA88EF60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621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29F77-E776-4BBF-A4A8-4C74B2C7EFC9}" type="datetimeFigureOut">
              <a:rPr kumimoji="1" lang="ja-JP" altLang="en-US" smtClean="0"/>
              <a:t>2023/10/22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C880-596A-4A81-90AB-E8DA88EF60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0676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29F77-E776-4BBF-A4A8-4C74B2C7EFC9}" type="datetimeFigureOut">
              <a:rPr kumimoji="1" lang="ja-JP" altLang="en-US" smtClean="0"/>
              <a:t>2023/10/22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C880-596A-4A81-90AB-E8DA88EF60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263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29F77-E776-4BBF-A4A8-4C74B2C7EFC9}" type="datetimeFigureOut">
              <a:rPr kumimoji="1" lang="ja-JP" altLang="en-US" smtClean="0"/>
              <a:t>2023/10/22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AC880-596A-4A81-90AB-E8DA88EF60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32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左右非対称機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tx1"/>
                </a:solidFill>
              </a:rPr>
              <a:t>加藤正仁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67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4" y="476672"/>
            <a:ext cx="3581747" cy="225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410" y="548680"/>
            <a:ext cx="2535907" cy="1699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519" y="2463354"/>
            <a:ext cx="2890049" cy="15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566" y="2326589"/>
            <a:ext cx="3181002" cy="1813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83" y="4581129"/>
            <a:ext cx="3255826" cy="1851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975" y="5013177"/>
            <a:ext cx="3578889" cy="1622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107504" y="188640"/>
            <a:ext cx="8856984" cy="41764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539552" y="4509120"/>
            <a:ext cx="7776864" cy="223224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444208" y="620688"/>
            <a:ext cx="23042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空を飛ぶ</a:t>
            </a:r>
            <a:endParaRPr kumimoji="1" lang="en-US" altLang="ja-JP" sz="3200" dirty="0" smtClean="0"/>
          </a:p>
          <a:p>
            <a:r>
              <a:rPr kumimoji="1" lang="ja-JP" altLang="en-US" sz="3200" dirty="0" smtClean="0"/>
              <a:t>生き物</a:t>
            </a:r>
            <a:endParaRPr kumimoji="1" lang="ja-JP" altLang="en-US" sz="32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014975" y="4518614"/>
            <a:ext cx="41761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人が作った空飛ぶ機械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0307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4" y="692696"/>
            <a:ext cx="4166745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3" y="1268761"/>
            <a:ext cx="2490762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右矢印 3"/>
          <p:cNvSpPr/>
          <p:nvPr/>
        </p:nvSpPr>
        <p:spPr>
          <a:xfrm>
            <a:off x="2516366" y="1664805"/>
            <a:ext cx="1983627" cy="864096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987826" y="191218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改良</a:t>
            </a:r>
            <a:endParaRPr kumimoji="1" lang="ja-JP" alt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8" y="4005065"/>
            <a:ext cx="3903343" cy="2060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913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2" y="764705"/>
            <a:ext cx="4026173" cy="240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56992"/>
            <a:ext cx="4563000" cy="278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497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8" y="1556792"/>
            <a:ext cx="5724053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562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15</Words>
  <Application>Microsoft Office PowerPoint</Application>
  <PresentationFormat>画面に合わせる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6" baseType="lpstr">
      <vt:lpstr>Office ​​テーマ</vt:lpstr>
      <vt:lpstr>左右非対称機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MouseComputer 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左右非対称機</dc:title>
  <dc:creator>Masahito Katoh</dc:creator>
  <cp:lastModifiedBy>Masahito Katoh</cp:lastModifiedBy>
  <cp:revision>4</cp:revision>
  <dcterms:created xsi:type="dcterms:W3CDTF">2023-10-22T11:55:54Z</dcterms:created>
  <dcterms:modified xsi:type="dcterms:W3CDTF">2023-10-22T12:31:02Z</dcterms:modified>
</cp:coreProperties>
</file>